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3600450" cy="4319588"/>
  <p:notesSz cx="6858000" cy="9144000"/>
  <p:defaultTextStyle>
    <a:defPPr>
      <a:defRPr lang="en-US"/>
    </a:defPPr>
    <a:lvl1pPr marL="0" algn="l" defTabSz="380116" rtl="0" eaLnBrk="1" latinLnBrk="0" hangingPunct="1">
      <a:defRPr sz="748" kern="1200">
        <a:solidFill>
          <a:schemeClr val="tx1"/>
        </a:solidFill>
        <a:latin typeface="+mn-lt"/>
        <a:ea typeface="+mn-ea"/>
        <a:cs typeface="+mn-cs"/>
      </a:defRPr>
    </a:lvl1pPr>
    <a:lvl2pPr marL="190058" algn="l" defTabSz="380116" rtl="0" eaLnBrk="1" latinLnBrk="0" hangingPunct="1">
      <a:defRPr sz="748" kern="1200">
        <a:solidFill>
          <a:schemeClr val="tx1"/>
        </a:solidFill>
        <a:latin typeface="+mn-lt"/>
        <a:ea typeface="+mn-ea"/>
        <a:cs typeface="+mn-cs"/>
      </a:defRPr>
    </a:lvl2pPr>
    <a:lvl3pPr marL="380116" algn="l" defTabSz="380116" rtl="0" eaLnBrk="1" latinLnBrk="0" hangingPunct="1">
      <a:defRPr sz="748" kern="1200">
        <a:solidFill>
          <a:schemeClr val="tx1"/>
        </a:solidFill>
        <a:latin typeface="+mn-lt"/>
        <a:ea typeface="+mn-ea"/>
        <a:cs typeface="+mn-cs"/>
      </a:defRPr>
    </a:lvl3pPr>
    <a:lvl4pPr marL="570174" algn="l" defTabSz="380116" rtl="0" eaLnBrk="1" latinLnBrk="0" hangingPunct="1">
      <a:defRPr sz="748" kern="1200">
        <a:solidFill>
          <a:schemeClr val="tx1"/>
        </a:solidFill>
        <a:latin typeface="+mn-lt"/>
        <a:ea typeface="+mn-ea"/>
        <a:cs typeface="+mn-cs"/>
      </a:defRPr>
    </a:lvl4pPr>
    <a:lvl5pPr marL="760232" algn="l" defTabSz="380116" rtl="0" eaLnBrk="1" latinLnBrk="0" hangingPunct="1">
      <a:defRPr sz="748" kern="1200">
        <a:solidFill>
          <a:schemeClr val="tx1"/>
        </a:solidFill>
        <a:latin typeface="+mn-lt"/>
        <a:ea typeface="+mn-ea"/>
        <a:cs typeface="+mn-cs"/>
      </a:defRPr>
    </a:lvl5pPr>
    <a:lvl6pPr marL="950290" algn="l" defTabSz="380116" rtl="0" eaLnBrk="1" latinLnBrk="0" hangingPunct="1">
      <a:defRPr sz="748" kern="1200">
        <a:solidFill>
          <a:schemeClr val="tx1"/>
        </a:solidFill>
        <a:latin typeface="+mn-lt"/>
        <a:ea typeface="+mn-ea"/>
        <a:cs typeface="+mn-cs"/>
      </a:defRPr>
    </a:lvl6pPr>
    <a:lvl7pPr marL="1140348" algn="l" defTabSz="380116" rtl="0" eaLnBrk="1" latinLnBrk="0" hangingPunct="1">
      <a:defRPr sz="748" kern="1200">
        <a:solidFill>
          <a:schemeClr val="tx1"/>
        </a:solidFill>
        <a:latin typeface="+mn-lt"/>
        <a:ea typeface="+mn-ea"/>
        <a:cs typeface="+mn-cs"/>
      </a:defRPr>
    </a:lvl7pPr>
    <a:lvl8pPr marL="1330406" algn="l" defTabSz="380116" rtl="0" eaLnBrk="1" latinLnBrk="0" hangingPunct="1">
      <a:defRPr sz="748" kern="1200">
        <a:solidFill>
          <a:schemeClr val="tx1"/>
        </a:solidFill>
        <a:latin typeface="+mn-lt"/>
        <a:ea typeface="+mn-ea"/>
        <a:cs typeface="+mn-cs"/>
      </a:defRPr>
    </a:lvl8pPr>
    <a:lvl9pPr marL="1520464" algn="l" defTabSz="380116" rtl="0" eaLnBrk="1" latinLnBrk="0" hangingPunct="1">
      <a:defRPr sz="74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97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706933"/>
            <a:ext cx="3060383" cy="1503857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268784"/>
            <a:ext cx="2700338" cy="1042900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B2A8-D790-48FD-AF7E-BC8F1BE4BEBA}" type="datetimeFigureOut">
              <a:rPr lang="en-SG" smtClean="0"/>
              <a:t>15/7/2016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4219-28EC-4456-8FDC-A0CA44F6974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72073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B2A8-D790-48FD-AF7E-BC8F1BE4BEBA}" type="datetimeFigureOut">
              <a:rPr lang="en-SG" smtClean="0"/>
              <a:t>15/7/2016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4219-28EC-4456-8FDC-A0CA44F6974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809124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29978"/>
            <a:ext cx="776347" cy="36606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29978"/>
            <a:ext cx="2284035" cy="36606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B2A8-D790-48FD-AF7E-BC8F1BE4BEBA}" type="datetimeFigureOut">
              <a:rPr lang="en-SG" smtClean="0"/>
              <a:t>15/7/2016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4219-28EC-4456-8FDC-A0CA44F6974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88528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B2A8-D790-48FD-AF7E-BC8F1BE4BEBA}" type="datetimeFigureOut">
              <a:rPr lang="en-SG" smtClean="0"/>
              <a:t>15/7/2016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4219-28EC-4456-8FDC-A0CA44F6974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041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076899"/>
            <a:ext cx="3105388" cy="1796828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2890725"/>
            <a:ext cx="3105388" cy="944910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B2A8-D790-48FD-AF7E-BC8F1BE4BEBA}" type="datetimeFigureOut">
              <a:rPr lang="en-SG" smtClean="0"/>
              <a:t>15/7/2016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4219-28EC-4456-8FDC-A0CA44F6974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99753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149890"/>
            <a:ext cx="1530191" cy="27407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149890"/>
            <a:ext cx="1530191" cy="27407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B2A8-D790-48FD-AF7E-BC8F1BE4BEBA}" type="datetimeFigureOut">
              <a:rPr lang="en-SG" smtClean="0"/>
              <a:t>15/7/2016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4219-28EC-4456-8FDC-A0CA44F6974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70023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29979"/>
            <a:ext cx="3105388" cy="8349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058899"/>
            <a:ext cx="1523159" cy="518950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577849"/>
            <a:ext cx="1523159" cy="23207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058899"/>
            <a:ext cx="1530660" cy="518950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577849"/>
            <a:ext cx="1530660" cy="23207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B2A8-D790-48FD-AF7E-BC8F1BE4BEBA}" type="datetimeFigureOut">
              <a:rPr lang="en-SG" smtClean="0"/>
              <a:t>15/7/2016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4219-28EC-4456-8FDC-A0CA44F6974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76514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B2A8-D790-48FD-AF7E-BC8F1BE4BEBA}" type="datetimeFigureOut">
              <a:rPr lang="en-SG" smtClean="0"/>
              <a:t>15/7/2016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4219-28EC-4456-8FDC-A0CA44F6974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02425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B2A8-D790-48FD-AF7E-BC8F1BE4BEBA}" type="datetimeFigureOut">
              <a:rPr lang="en-SG" smtClean="0"/>
              <a:t>15/7/2016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4219-28EC-4456-8FDC-A0CA44F6974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3913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7972"/>
            <a:ext cx="1161239" cy="1007904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621942"/>
            <a:ext cx="1822728" cy="3069707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295877"/>
            <a:ext cx="1161239" cy="2400771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B2A8-D790-48FD-AF7E-BC8F1BE4BEBA}" type="datetimeFigureOut">
              <a:rPr lang="en-SG" smtClean="0"/>
              <a:t>15/7/2016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4219-28EC-4456-8FDC-A0CA44F6974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68786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7972"/>
            <a:ext cx="1161239" cy="1007904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621942"/>
            <a:ext cx="1822728" cy="3069707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295877"/>
            <a:ext cx="1161239" cy="2400771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B2A8-D790-48FD-AF7E-BC8F1BE4BEBA}" type="datetimeFigureOut">
              <a:rPr lang="en-SG" smtClean="0"/>
              <a:t>15/7/2016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4219-28EC-4456-8FDC-A0CA44F6974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85222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29979"/>
            <a:ext cx="3105388" cy="834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149890"/>
            <a:ext cx="3105388" cy="2740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003619"/>
            <a:ext cx="810101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8B2A8-D790-48FD-AF7E-BC8F1BE4BEBA}" type="datetimeFigureOut">
              <a:rPr lang="en-SG" smtClean="0"/>
              <a:t>15/7/2016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003619"/>
            <a:ext cx="1215152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003619"/>
            <a:ext cx="810101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F4219-28EC-4456-8FDC-A0CA44F6974E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19946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05" y="750300"/>
            <a:ext cx="1701312" cy="11629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3368" y="2391508"/>
            <a:ext cx="2532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Learning Marketplace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www.LearningRank.com</a:t>
            </a:r>
            <a:endParaRPr lang="en-S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858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67" y="1055078"/>
            <a:ext cx="2334150" cy="61897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35502" y="2087979"/>
            <a:ext cx="2046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Teambuilding Specialist</a:t>
            </a:r>
          </a:p>
          <a:p>
            <a:pPr algn="ctr"/>
            <a:endParaRPr lang="en-US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www.MySchoolofFish.com</a:t>
            </a:r>
            <a:endParaRPr lang="en-SG" sz="12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717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11" name="TextBox 10"/>
          <p:cNvSpPr txBox="1"/>
          <p:nvPr/>
        </p:nvSpPr>
        <p:spPr>
          <a:xfrm>
            <a:off x="774519" y="1967566"/>
            <a:ext cx="20514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</a:rPr>
              <a:t>The Learning 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</a:rPr>
              <a:t>Group</a:t>
            </a:r>
          </a:p>
          <a:p>
            <a:endParaRPr lang="en-US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</a:rPr>
              <a:t>www.TLGasia.com</a:t>
            </a:r>
            <a:endParaRPr lang="en-SG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08" y="527528"/>
            <a:ext cx="2146839" cy="107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69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75" y="629283"/>
            <a:ext cx="1850743" cy="4356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5367" y="1366268"/>
            <a:ext cx="204327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Entrepreneurship 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</a:p>
          <a:p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www.TalentpreneurHub.com</a:t>
            </a:r>
            <a:endParaRPr lang="en-SG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266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925" y="812553"/>
            <a:ext cx="772600" cy="6746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7315" y="1647474"/>
            <a:ext cx="1737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92D050"/>
                </a:solidFill>
              </a:rPr>
              <a:t>Social </a:t>
            </a:r>
            <a:r>
              <a:rPr lang="en-US" sz="1200" dirty="0" smtClean="0">
                <a:solidFill>
                  <a:srgbClr val="92D050"/>
                </a:solidFill>
              </a:rPr>
              <a:t>Enterprise</a:t>
            </a:r>
          </a:p>
          <a:p>
            <a:pPr algn="ctr"/>
            <a:endParaRPr lang="en-US" sz="1200" dirty="0">
              <a:solidFill>
                <a:srgbClr val="92D050"/>
              </a:solidFill>
            </a:endParaRPr>
          </a:p>
          <a:p>
            <a:pPr algn="ctr"/>
            <a:r>
              <a:rPr lang="en-US" sz="1200" dirty="0" smtClean="0">
                <a:solidFill>
                  <a:srgbClr val="92D050"/>
                </a:solidFill>
              </a:rPr>
              <a:t>www.tfoundation.sg</a:t>
            </a:r>
            <a:endParaRPr lang="en-SG" sz="1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519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16</Words>
  <Application>Microsoft Office PowerPoint</Application>
  <PresentationFormat>Custom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of Brands</dc:title>
  <dc:creator>kenkohpw@gmail.com</dc:creator>
  <cp:lastModifiedBy>kenkohpw@gmail.com</cp:lastModifiedBy>
  <cp:revision>6</cp:revision>
  <dcterms:created xsi:type="dcterms:W3CDTF">2016-07-13T12:37:31Z</dcterms:created>
  <dcterms:modified xsi:type="dcterms:W3CDTF">2016-07-14T23:57:08Z</dcterms:modified>
</cp:coreProperties>
</file>